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1" autoAdjust="0"/>
    <p:restoredTop sz="94660"/>
  </p:normalViewPr>
  <p:slideViewPr>
    <p:cSldViewPr snapToGrid="0">
      <p:cViewPr>
        <p:scale>
          <a:sx n="96" d="100"/>
          <a:sy n="96" d="100"/>
        </p:scale>
        <p:origin x="-59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6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49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36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001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06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61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84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58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849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971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268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51706-0FB6-417F-B402-B4FEFD9846AC}" type="datetimeFigureOut">
              <a:rPr kumimoji="1" lang="ja-JP" altLang="en-US" smtClean="0"/>
              <a:t>2015/2/16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2EE9D-9F8E-454E-B84C-23445E678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0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799" y="2693096"/>
            <a:ext cx="7919581" cy="601249"/>
          </a:xfrm>
        </p:spPr>
        <p:txBody>
          <a:bodyPr>
            <a:noAutofit/>
          </a:bodyPr>
          <a:lstStyle/>
          <a:p>
            <a:r>
              <a:rPr lang="ja-JP" altLang="en-US" sz="3600" dirty="0"/>
              <a:t>アジア＊＊＊＊＊＊＊＊＊の景観分析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44450" y="4935254"/>
            <a:ext cx="5408112" cy="1327760"/>
          </a:xfrm>
        </p:spPr>
        <p:txBody>
          <a:bodyPr>
            <a:noAutofit/>
          </a:bodyPr>
          <a:lstStyle/>
          <a:p>
            <a:pPr algn="l"/>
            <a:r>
              <a:rPr lang="zh-TW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正 会 員</a:t>
            </a:r>
            <a:r>
              <a:rPr lang="zh-TW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亜細太郎／都市景観社　　</a:t>
            </a:r>
          </a:p>
          <a:p>
            <a:pPr algn="l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zh-TW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学生</a:t>
            </a:r>
            <a:r>
              <a:rPr lang="zh-TW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会員　設計花子／都文化大学</a:t>
            </a:r>
          </a:p>
          <a:p>
            <a:pPr algn="l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zh-TW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法人</a:t>
            </a:r>
            <a:r>
              <a:rPr lang="zh-TW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会員　景観一郎／日本市</a:t>
            </a:r>
            <a:r>
              <a:rPr lang="zh-TW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役所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6017515" y="216046"/>
            <a:ext cx="3068820" cy="40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（テンプレート２）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8539" y="258417"/>
            <a:ext cx="8706678" cy="6370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3181" y="460287"/>
            <a:ext cx="8164621" cy="6065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1.</a:t>
            </a:r>
            <a:r>
              <a:rPr kumimoji="1" lang="ja-JP" altLang="en-US" dirty="0" smtClean="0"/>
              <a:t>　研究の背景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sz="2300" dirty="0" smtClean="0"/>
          </a:p>
          <a:p>
            <a:pPr marL="0" indent="0">
              <a:buNone/>
            </a:pPr>
            <a:r>
              <a:rPr lang="ja-JP" altLang="en-US" sz="2300" dirty="0" smtClean="0"/>
              <a:t>パワーポイント</a:t>
            </a:r>
            <a:r>
              <a:rPr lang="ja-JP" altLang="en-US" sz="2300" dirty="0"/>
              <a:t>はこの執筆要領に従い作成する。</a:t>
            </a:r>
          </a:p>
          <a:p>
            <a:pPr marL="0" indent="0">
              <a:buNone/>
            </a:pPr>
            <a:endParaRPr lang="en-US" altLang="ja-JP" sz="2300" dirty="0" smtClean="0"/>
          </a:p>
          <a:p>
            <a:pPr marL="0" indent="0">
              <a:buNone/>
            </a:pPr>
            <a:r>
              <a:rPr lang="en-US" altLang="ja-JP" sz="2300" dirty="0" smtClean="0"/>
              <a:t>(1)</a:t>
            </a:r>
            <a:r>
              <a:rPr lang="ja-JP" altLang="en-US" sz="2300" dirty="0" smtClean="0"/>
              <a:t>　表題</a:t>
            </a:r>
            <a:r>
              <a:rPr lang="ja-JP" altLang="en-US" sz="2300" dirty="0"/>
              <a:t>、所属名称、著者名については、発表梗概と同じとする。</a:t>
            </a:r>
          </a:p>
          <a:p>
            <a:pPr marL="0" indent="0">
              <a:buNone/>
            </a:pPr>
            <a:r>
              <a:rPr lang="ja-JP" altLang="en-US" sz="2300" dirty="0"/>
              <a:t>・表題：発表内容を適切に表現したものとなるよう留意する。</a:t>
            </a:r>
          </a:p>
          <a:p>
            <a:pPr marL="0" indent="0">
              <a:buNone/>
            </a:pPr>
            <a:r>
              <a:rPr lang="ja-JP" altLang="en-US" sz="2300" dirty="0"/>
              <a:t>・著者名： 姓・名の順とする。</a:t>
            </a:r>
          </a:p>
          <a:p>
            <a:pPr marL="0" indent="0">
              <a:buNone/>
            </a:pPr>
            <a:r>
              <a:rPr lang="ja-JP" altLang="en-US" sz="2300" dirty="0"/>
              <a:t>・所属名称：著者の発表時の所属名称とし、原則として省略しない。</a:t>
            </a:r>
          </a:p>
          <a:p>
            <a:pPr marL="0" indent="0">
              <a:buNone/>
            </a:pPr>
            <a:endParaRPr lang="en-US" altLang="ja-JP" sz="2300" dirty="0" smtClean="0"/>
          </a:p>
          <a:p>
            <a:pPr marL="0" indent="0">
              <a:buNone/>
            </a:pPr>
            <a:r>
              <a:rPr lang="en-US" altLang="ja-JP" sz="2300" dirty="0" smtClean="0"/>
              <a:t>(</a:t>
            </a:r>
            <a:r>
              <a:rPr lang="en-US" altLang="ja-JP" sz="2300" dirty="0"/>
              <a:t>2) </a:t>
            </a:r>
            <a:r>
              <a:rPr lang="ja-JP" altLang="en-US" sz="2300" dirty="0" smtClean="0"/>
              <a:t>　本文</a:t>
            </a:r>
            <a:r>
              <a:rPr lang="ja-JP" altLang="en-US" sz="2300" dirty="0"/>
              <a:t>： 横書きを原則とし、文字の大きさ、色、枚数については自由とする。発表時に大会参加者が見やすく、発表時間に収まるよう留意する。</a:t>
            </a:r>
          </a:p>
          <a:p>
            <a:pPr marL="0" indent="0">
              <a:buNone/>
            </a:pPr>
            <a:endParaRPr lang="ja-JP" altLang="en-US" sz="2300" dirty="0"/>
          </a:p>
          <a:p>
            <a:pPr marL="0" indent="0">
              <a:buNone/>
            </a:pPr>
            <a:endParaRPr lang="en-US" altLang="ja-JP" sz="23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238539" y="258417"/>
            <a:ext cx="8706678" cy="6370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4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3597" y="460288"/>
            <a:ext cx="8302408" cy="5815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2.</a:t>
            </a:r>
            <a:r>
              <a:rPr kumimoji="1" lang="ja-JP" altLang="en-US" dirty="0" smtClean="0"/>
              <a:t>　研究の目的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</a:t>
            </a:r>
            <a:r>
              <a:rPr lang="en-US" altLang="ja-JP" dirty="0"/>
              <a:t>3) </a:t>
            </a:r>
            <a:r>
              <a:rPr lang="ja-JP" altLang="en-US" dirty="0"/>
              <a:t>　記載方法</a:t>
            </a:r>
          </a:p>
          <a:p>
            <a:pPr marL="0" indent="0">
              <a:buNone/>
            </a:pPr>
            <a:r>
              <a:rPr lang="ja-JP" altLang="en-US" dirty="0"/>
              <a:t>・第１ページに表題及び会員種別・発表者名を書く。会員種別・発表者名は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連名</a:t>
            </a:r>
            <a:r>
              <a:rPr lang="ja-JP" altLang="en-US" dirty="0"/>
              <a:t>の場合は講演発表者を筆頭に記し、発表者氏名の前に○印をつける。</a:t>
            </a:r>
          </a:p>
          <a:p>
            <a:pPr marL="0" indent="0">
              <a:buNone/>
            </a:pPr>
            <a:r>
              <a:rPr lang="ja-JP" altLang="en-US" dirty="0"/>
              <a:t>・第２ページ以降のレイアウトは自由とする。各節のタイトルに番号</a:t>
            </a:r>
            <a:r>
              <a:rPr lang="en-US" altLang="ja-JP" dirty="0"/>
              <a:t>1.  </a:t>
            </a:r>
            <a:r>
              <a:rPr lang="en-US" altLang="ja-JP" dirty="0" smtClean="0"/>
              <a:t>2.</a:t>
            </a:r>
            <a:r>
              <a:rPr lang="ja-JP" altLang="en-US" dirty="0" smtClean="0"/>
              <a:t>　</a:t>
            </a:r>
            <a:r>
              <a:rPr lang="en-US" altLang="ja-JP" dirty="0" smtClean="0"/>
              <a:t>3</a:t>
            </a:r>
            <a:r>
              <a:rPr lang="en-US" altLang="ja-JP" dirty="0"/>
              <a:t>.  </a:t>
            </a:r>
            <a:r>
              <a:rPr lang="ja-JP" altLang="en-US" dirty="0"/>
              <a:t>・・・を付す。各節を補足するため、枝番として</a:t>
            </a:r>
            <a:r>
              <a:rPr lang="en-US" altLang="ja-JP" dirty="0"/>
              <a:t>1.1</a:t>
            </a:r>
            <a:r>
              <a:rPr lang="ja-JP" altLang="en-US" dirty="0"/>
              <a:t>　</a:t>
            </a:r>
            <a:r>
              <a:rPr lang="en-US" altLang="ja-JP" dirty="0"/>
              <a:t>1.2</a:t>
            </a:r>
            <a:r>
              <a:rPr lang="ja-JP" altLang="en-US" dirty="0"/>
              <a:t>　・・・</a:t>
            </a:r>
            <a:r>
              <a:rPr lang="ja-JP" altLang="en-US" dirty="0" smtClean="0"/>
              <a:t>さらに、</a:t>
            </a:r>
            <a:r>
              <a:rPr lang="en-US" altLang="ja-JP" dirty="0" smtClean="0"/>
              <a:t>(</a:t>
            </a:r>
            <a:r>
              <a:rPr lang="en-US" altLang="ja-JP" dirty="0"/>
              <a:t>1)</a:t>
            </a:r>
            <a:r>
              <a:rPr lang="ja-JP" altLang="en-US" dirty="0"/>
              <a:t>　</a:t>
            </a:r>
            <a:r>
              <a:rPr lang="en-US" altLang="ja-JP" dirty="0"/>
              <a:t>(2)</a:t>
            </a:r>
            <a:r>
              <a:rPr lang="ja-JP" altLang="en-US" dirty="0"/>
              <a:t>　</a:t>
            </a:r>
            <a:r>
              <a:rPr lang="en-US" altLang="ja-JP" dirty="0"/>
              <a:t>(3)</a:t>
            </a:r>
            <a:r>
              <a:rPr lang="ja-JP" altLang="en-US" dirty="0"/>
              <a:t>　・・・を付すことができる。</a:t>
            </a:r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8539" y="258417"/>
            <a:ext cx="8706678" cy="6370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4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3598" y="460289"/>
            <a:ext cx="7886700" cy="146872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3.</a:t>
            </a:r>
            <a:r>
              <a:rPr kumimoji="1" lang="ja-JP" altLang="en-US" dirty="0" smtClean="0"/>
              <a:t>　本体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(4) </a:t>
            </a:r>
            <a:r>
              <a:rPr lang="ja-JP" altLang="en-US" dirty="0"/>
              <a:t>図表および写真：　図表および写真を添付する場合はタイトルを付す。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626301" y="2517732"/>
            <a:ext cx="3682652" cy="3382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64505" y="5899759"/>
            <a:ext cx="3582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図１　タイトルタイトルタイトル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578653"/>
              </p:ext>
            </p:extLst>
          </p:nvPr>
        </p:nvGraphicFramePr>
        <p:xfrm>
          <a:off x="4522568" y="2517732"/>
          <a:ext cx="3542274" cy="338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379"/>
                <a:gridCol w="590379"/>
                <a:gridCol w="590379"/>
                <a:gridCol w="590379"/>
                <a:gridCol w="590379"/>
                <a:gridCol w="590379"/>
              </a:tblGrid>
              <a:tr h="56367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671">
                <a:tc>
                  <a:txBody>
                    <a:bodyPr/>
                    <a:lstStyle/>
                    <a:p>
                      <a:endParaRPr kumimoji="1" lang="ja-JP" altLang="en-US" sz="1050" dirty="0" smtClean="0"/>
                    </a:p>
                    <a:p>
                      <a:pPr algn="r"/>
                      <a:r>
                        <a:rPr kumimoji="1" lang="en-US" altLang="ja-JP" sz="1200" dirty="0" smtClean="0"/>
                        <a:t>1,234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6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6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6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6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 smtClean="0"/>
                    </a:p>
                    <a:p>
                      <a:pPr algn="r"/>
                      <a:r>
                        <a:rPr kumimoji="1" lang="en-US" altLang="ja-JP" sz="1200" dirty="0" smtClean="0"/>
                        <a:t>5,678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4487083" y="2148400"/>
            <a:ext cx="3582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表</a:t>
            </a:r>
            <a:r>
              <a:rPr kumimoji="1" lang="ja-JP" altLang="en-US" dirty="0" smtClean="0"/>
              <a:t>１　タイトルタイトルタイトル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38539" y="258417"/>
            <a:ext cx="8706678" cy="6370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1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3598" y="460288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3.</a:t>
            </a:r>
            <a:r>
              <a:rPr kumimoji="1" lang="ja-JP" altLang="en-US" dirty="0" smtClean="0"/>
              <a:t>　本体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3.2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8539" y="258417"/>
            <a:ext cx="8706678" cy="6370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74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3598" y="460288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5.</a:t>
            </a:r>
            <a:r>
              <a:rPr kumimoji="1" lang="ja-JP" altLang="en-US" dirty="0" smtClean="0"/>
              <a:t>　総括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(1)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(2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(</a:t>
            </a:r>
            <a:r>
              <a:rPr kumimoji="1" lang="en-US" altLang="ja-JP" dirty="0"/>
              <a:t>3)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38539" y="258417"/>
            <a:ext cx="8706678" cy="63709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06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37</Words>
  <Application>Microsoft Office PowerPoint</Application>
  <PresentationFormat>画面に合わせる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アジア＊＊＊＊＊＊＊＊＊の景観分析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アジア＊＊＊＊＊＊＊＊＊の景観分析</dc:title>
  <dc:creator>坂井 猛</dc:creator>
  <cp:revision>5</cp:revision>
  <dcterms:created xsi:type="dcterms:W3CDTF">2015-01-08T06:27:50Z</dcterms:created>
  <dcterms:modified xsi:type="dcterms:W3CDTF">2015-02-16T00:32:58Z</dcterms:modified>
</cp:coreProperties>
</file>